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58" r:id="rId4"/>
    <p:sldId id="259" r:id="rId5"/>
    <p:sldId id="260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70" r:id="rId14"/>
    <p:sldId id="275" r:id="rId15"/>
    <p:sldId id="276" r:id="rId16"/>
    <p:sldId id="277" r:id="rId17"/>
    <p:sldId id="278" r:id="rId18"/>
    <p:sldId id="287" r:id="rId19"/>
    <p:sldId id="283" r:id="rId20"/>
    <p:sldId id="286" r:id="rId21"/>
    <p:sldId id="281" r:id="rId22"/>
    <p:sldId id="282" r:id="rId23"/>
    <p:sldId id="288" r:id="rId24"/>
    <p:sldId id="289" r:id="rId25"/>
    <p:sldId id="285" r:id="rId26"/>
    <p:sldId id="291" r:id="rId27"/>
    <p:sldId id="290" r:id="rId28"/>
    <p:sldId id="292" r:id="rId29"/>
    <p:sldId id="293" r:id="rId30"/>
    <p:sldId id="279" r:id="rId31"/>
    <p:sldId id="28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88CBBA-4D84-420D-B644-94B111034B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F1C8D77-04F3-4B21-8DBF-C4C3DA13840A}">
      <dgm:prSet/>
      <dgm:spPr/>
      <dgm:t>
        <a:bodyPr/>
        <a:lstStyle/>
        <a:p>
          <a:r>
            <a:rPr lang="ru-RU"/>
            <a:t>Конкурс – игра.</a:t>
          </a:r>
          <a:br>
            <a:rPr lang="ru-RU"/>
          </a:br>
          <a:endParaRPr lang="en-US"/>
        </a:p>
      </dgm:t>
    </dgm:pt>
    <dgm:pt modelId="{1E8E1D92-D190-45F0-B554-C920E0B59371}" type="parTrans" cxnId="{AA525476-74A6-481F-A83B-4656E897B83D}">
      <dgm:prSet/>
      <dgm:spPr/>
      <dgm:t>
        <a:bodyPr/>
        <a:lstStyle/>
        <a:p>
          <a:endParaRPr lang="en-US"/>
        </a:p>
      </dgm:t>
    </dgm:pt>
    <dgm:pt modelId="{F7CC14B1-CBFA-4C8D-B60B-465AD1176A9A}" type="sibTrans" cxnId="{AA525476-74A6-481F-A83B-4656E897B83D}">
      <dgm:prSet/>
      <dgm:spPr/>
      <dgm:t>
        <a:bodyPr/>
        <a:lstStyle/>
        <a:p>
          <a:endParaRPr lang="en-US"/>
        </a:p>
      </dgm:t>
    </dgm:pt>
    <dgm:pt modelId="{91321E6F-E18C-46F2-A1CF-9938E766ACEF}">
      <dgm:prSet/>
      <dgm:spPr/>
      <dgm:t>
        <a:bodyPr/>
        <a:lstStyle/>
        <a:p>
          <a:r>
            <a:rPr lang="ru-RU"/>
            <a:t>Конкурс субъективен.</a:t>
          </a:r>
          <a:br>
            <a:rPr lang="ru-RU"/>
          </a:br>
          <a:endParaRPr lang="en-US"/>
        </a:p>
      </dgm:t>
    </dgm:pt>
    <dgm:pt modelId="{25995AC5-BCF7-4ACE-B33A-2267C97614F9}" type="parTrans" cxnId="{A3720FBC-02C7-40D8-8990-3023B47D4ADA}">
      <dgm:prSet/>
      <dgm:spPr/>
      <dgm:t>
        <a:bodyPr/>
        <a:lstStyle/>
        <a:p>
          <a:endParaRPr lang="en-US"/>
        </a:p>
      </dgm:t>
    </dgm:pt>
    <dgm:pt modelId="{B0B56295-DF4F-4874-B8E7-D6037872D52E}" type="sibTrans" cxnId="{A3720FBC-02C7-40D8-8990-3023B47D4ADA}">
      <dgm:prSet/>
      <dgm:spPr/>
      <dgm:t>
        <a:bodyPr/>
        <a:lstStyle/>
        <a:p>
          <a:endParaRPr lang="en-US"/>
        </a:p>
      </dgm:t>
    </dgm:pt>
    <dgm:pt modelId="{8662C50B-1EA3-4435-AB0B-C24AC84059C6}">
      <dgm:prSet/>
      <dgm:spPr/>
      <dgm:t>
        <a:bodyPr/>
        <a:lstStyle/>
        <a:p>
          <a:r>
            <a:rPr lang="ru-RU"/>
            <a:t>Победитель конкурса учителей - не лучший учитель.</a:t>
          </a:r>
          <a:endParaRPr lang="en-US"/>
        </a:p>
      </dgm:t>
    </dgm:pt>
    <dgm:pt modelId="{5475FE7D-0338-4206-A424-9E6F802EF3ED}" type="parTrans" cxnId="{CA1DC974-67B5-4165-AA50-128D9DE716CA}">
      <dgm:prSet/>
      <dgm:spPr/>
      <dgm:t>
        <a:bodyPr/>
        <a:lstStyle/>
        <a:p>
          <a:endParaRPr lang="en-US"/>
        </a:p>
      </dgm:t>
    </dgm:pt>
    <dgm:pt modelId="{937010D9-5A00-4FCC-8CAE-79B9449B3711}" type="sibTrans" cxnId="{CA1DC974-67B5-4165-AA50-128D9DE716CA}">
      <dgm:prSet/>
      <dgm:spPr/>
      <dgm:t>
        <a:bodyPr/>
        <a:lstStyle/>
        <a:p>
          <a:endParaRPr lang="en-US"/>
        </a:p>
      </dgm:t>
    </dgm:pt>
    <dgm:pt modelId="{78D97EDB-23E0-431E-AD43-16750EB9A0D1}">
      <dgm:prSet/>
      <dgm:spPr/>
      <dgm:t>
        <a:bodyPr/>
        <a:lstStyle/>
        <a:p>
          <a:r>
            <a:rPr lang="ru-RU"/>
            <a:t>Успех = успеть.</a:t>
          </a:r>
          <a:endParaRPr lang="en-US"/>
        </a:p>
      </dgm:t>
    </dgm:pt>
    <dgm:pt modelId="{94F32961-ECE6-472E-A0DA-3CCCDDAE176C}" type="parTrans" cxnId="{58A73A6F-30EC-4ACC-914A-C3C6D6E3CB70}">
      <dgm:prSet/>
      <dgm:spPr/>
      <dgm:t>
        <a:bodyPr/>
        <a:lstStyle/>
        <a:p>
          <a:endParaRPr lang="en-US"/>
        </a:p>
      </dgm:t>
    </dgm:pt>
    <dgm:pt modelId="{E78C078D-BA9E-422D-B40C-05BFE2554A9C}" type="sibTrans" cxnId="{58A73A6F-30EC-4ACC-914A-C3C6D6E3CB70}">
      <dgm:prSet/>
      <dgm:spPr/>
      <dgm:t>
        <a:bodyPr/>
        <a:lstStyle/>
        <a:p>
          <a:endParaRPr lang="en-US"/>
        </a:p>
      </dgm:t>
    </dgm:pt>
    <dgm:pt modelId="{0861F397-AD32-4F7B-966C-BF63D26726A4}">
      <dgm:prSet/>
      <dgm:spPr/>
      <dgm:t>
        <a:bodyPr/>
        <a:lstStyle/>
        <a:p>
          <a:r>
            <a:rPr lang="ru-RU"/>
            <a:t>Конкурсное счастье – это преодоление себя.</a:t>
          </a:r>
          <a:endParaRPr lang="en-US"/>
        </a:p>
      </dgm:t>
    </dgm:pt>
    <dgm:pt modelId="{6B37BB90-6E5F-41FB-B941-16F78F1BFB31}" type="parTrans" cxnId="{84D191C1-CC33-4BFA-8FE2-02EF671385FB}">
      <dgm:prSet/>
      <dgm:spPr/>
      <dgm:t>
        <a:bodyPr/>
        <a:lstStyle/>
        <a:p>
          <a:endParaRPr lang="en-US"/>
        </a:p>
      </dgm:t>
    </dgm:pt>
    <dgm:pt modelId="{5FF6C425-06F1-4477-B6FA-DF9FB9DBD8A5}" type="sibTrans" cxnId="{84D191C1-CC33-4BFA-8FE2-02EF671385FB}">
      <dgm:prSet/>
      <dgm:spPr/>
      <dgm:t>
        <a:bodyPr/>
        <a:lstStyle/>
        <a:p>
          <a:endParaRPr lang="en-US"/>
        </a:p>
      </dgm:t>
    </dgm:pt>
    <dgm:pt modelId="{F728E6DE-43F6-4214-881C-D5236A6C3A43}" type="pres">
      <dgm:prSet presAssocID="{EC88CBBA-4D84-420D-B644-94B111034BDB}" presName="outerComposite" presStyleCnt="0">
        <dgm:presLayoutVars>
          <dgm:chMax val="5"/>
          <dgm:dir/>
          <dgm:resizeHandles val="exact"/>
        </dgm:presLayoutVars>
      </dgm:prSet>
      <dgm:spPr/>
    </dgm:pt>
    <dgm:pt modelId="{DD7AAB31-024F-4753-A980-4160B38D30E9}" type="pres">
      <dgm:prSet presAssocID="{EC88CBBA-4D84-420D-B644-94B111034BDB}" presName="dummyMaxCanvas" presStyleCnt="0">
        <dgm:presLayoutVars/>
      </dgm:prSet>
      <dgm:spPr/>
    </dgm:pt>
    <dgm:pt modelId="{E081FE72-B514-4403-81BB-50A09A5071C0}" type="pres">
      <dgm:prSet presAssocID="{EC88CBBA-4D84-420D-B644-94B111034BDB}" presName="FiveNodes_1" presStyleLbl="node1" presStyleIdx="0" presStyleCnt="5">
        <dgm:presLayoutVars>
          <dgm:bulletEnabled val="1"/>
        </dgm:presLayoutVars>
      </dgm:prSet>
      <dgm:spPr/>
    </dgm:pt>
    <dgm:pt modelId="{581F9764-F544-48F3-AC8A-1CA9976C5F5D}" type="pres">
      <dgm:prSet presAssocID="{EC88CBBA-4D84-420D-B644-94B111034BDB}" presName="FiveNodes_2" presStyleLbl="node1" presStyleIdx="1" presStyleCnt="5">
        <dgm:presLayoutVars>
          <dgm:bulletEnabled val="1"/>
        </dgm:presLayoutVars>
      </dgm:prSet>
      <dgm:spPr/>
    </dgm:pt>
    <dgm:pt modelId="{BE0A5B10-ECE7-43D1-BF05-69FCAF0F7124}" type="pres">
      <dgm:prSet presAssocID="{EC88CBBA-4D84-420D-B644-94B111034BDB}" presName="FiveNodes_3" presStyleLbl="node1" presStyleIdx="2" presStyleCnt="5">
        <dgm:presLayoutVars>
          <dgm:bulletEnabled val="1"/>
        </dgm:presLayoutVars>
      </dgm:prSet>
      <dgm:spPr/>
    </dgm:pt>
    <dgm:pt modelId="{4621AA3B-A7DA-4BBF-9692-04A05A3A691B}" type="pres">
      <dgm:prSet presAssocID="{EC88CBBA-4D84-420D-B644-94B111034BDB}" presName="FiveNodes_4" presStyleLbl="node1" presStyleIdx="3" presStyleCnt="5">
        <dgm:presLayoutVars>
          <dgm:bulletEnabled val="1"/>
        </dgm:presLayoutVars>
      </dgm:prSet>
      <dgm:spPr/>
    </dgm:pt>
    <dgm:pt modelId="{A26AC986-1BBB-4366-BB6B-11C82D58BCE5}" type="pres">
      <dgm:prSet presAssocID="{EC88CBBA-4D84-420D-B644-94B111034BDB}" presName="FiveNodes_5" presStyleLbl="node1" presStyleIdx="4" presStyleCnt="5">
        <dgm:presLayoutVars>
          <dgm:bulletEnabled val="1"/>
        </dgm:presLayoutVars>
      </dgm:prSet>
      <dgm:spPr/>
    </dgm:pt>
    <dgm:pt modelId="{CA5B38F6-DBCC-490D-9E15-A5AD4B0A6A79}" type="pres">
      <dgm:prSet presAssocID="{EC88CBBA-4D84-420D-B644-94B111034BDB}" presName="FiveConn_1-2" presStyleLbl="fgAccFollowNode1" presStyleIdx="0" presStyleCnt="4">
        <dgm:presLayoutVars>
          <dgm:bulletEnabled val="1"/>
        </dgm:presLayoutVars>
      </dgm:prSet>
      <dgm:spPr/>
    </dgm:pt>
    <dgm:pt modelId="{8C3BC255-E186-4334-86F9-10E4DFAB9C9C}" type="pres">
      <dgm:prSet presAssocID="{EC88CBBA-4D84-420D-B644-94B111034BDB}" presName="FiveConn_2-3" presStyleLbl="fgAccFollowNode1" presStyleIdx="1" presStyleCnt="4">
        <dgm:presLayoutVars>
          <dgm:bulletEnabled val="1"/>
        </dgm:presLayoutVars>
      </dgm:prSet>
      <dgm:spPr/>
    </dgm:pt>
    <dgm:pt modelId="{F42EFE8E-AADA-43E1-B72C-2A594AB57770}" type="pres">
      <dgm:prSet presAssocID="{EC88CBBA-4D84-420D-B644-94B111034BDB}" presName="FiveConn_3-4" presStyleLbl="fgAccFollowNode1" presStyleIdx="2" presStyleCnt="4">
        <dgm:presLayoutVars>
          <dgm:bulletEnabled val="1"/>
        </dgm:presLayoutVars>
      </dgm:prSet>
      <dgm:spPr/>
    </dgm:pt>
    <dgm:pt modelId="{B18A79A8-8266-4C6D-A6F9-98691BDFDAE6}" type="pres">
      <dgm:prSet presAssocID="{EC88CBBA-4D84-420D-B644-94B111034BDB}" presName="FiveConn_4-5" presStyleLbl="fgAccFollowNode1" presStyleIdx="3" presStyleCnt="4">
        <dgm:presLayoutVars>
          <dgm:bulletEnabled val="1"/>
        </dgm:presLayoutVars>
      </dgm:prSet>
      <dgm:spPr/>
    </dgm:pt>
    <dgm:pt modelId="{B26900B6-5CAD-47FC-8B10-BAC9016D15B6}" type="pres">
      <dgm:prSet presAssocID="{EC88CBBA-4D84-420D-B644-94B111034BDB}" presName="FiveNodes_1_text" presStyleLbl="node1" presStyleIdx="4" presStyleCnt="5">
        <dgm:presLayoutVars>
          <dgm:bulletEnabled val="1"/>
        </dgm:presLayoutVars>
      </dgm:prSet>
      <dgm:spPr/>
    </dgm:pt>
    <dgm:pt modelId="{FC4BA819-81C7-43EE-8A22-5FAC3D4E668B}" type="pres">
      <dgm:prSet presAssocID="{EC88CBBA-4D84-420D-B644-94B111034BDB}" presName="FiveNodes_2_text" presStyleLbl="node1" presStyleIdx="4" presStyleCnt="5">
        <dgm:presLayoutVars>
          <dgm:bulletEnabled val="1"/>
        </dgm:presLayoutVars>
      </dgm:prSet>
      <dgm:spPr/>
    </dgm:pt>
    <dgm:pt modelId="{170C890F-8656-4C6B-BCA8-9D863045C395}" type="pres">
      <dgm:prSet presAssocID="{EC88CBBA-4D84-420D-B644-94B111034BDB}" presName="FiveNodes_3_text" presStyleLbl="node1" presStyleIdx="4" presStyleCnt="5">
        <dgm:presLayoutVars>
          <dgm:bulletEnabled val="1"/>
        </dgm:presLayoutVars>
      </dgm:prSet>
      <dgm:spPr/>
    </dgm:pt>
    <dgm:pt modelId="{ECBEA62E-9566-4428-ACCC-DBC224889028}" type="pres">
      <dgm:prSet presAssocID="{EC88CBBA-4D84-420D-B644-94B111034BDB}" presName="FiveNodes_4_text" presStyleLbl="node1" presStyleIdx="4" presStyleCnt="5">
        <dgm:presLayoutVars>
          <dgm:bulletEnabled val="1"/>
        </dgm:presLayoutVars>
      </dgm:prSet>
      <dgm:spPr/>
    </dgm:pt>
    <dgm:pt modelId="{92EF8790-B90F-42CC-84D2-7A6D336C79EF}" type="pres">
      <dgm:prSet presAssocID="{EC88CBBA-4D84-420D-B644-94B111034BD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865E705-9282-4F69-A4E9-3E339DE4D4C8}" type="presOf" srcId="{F7CC14B1-CBFA-4C8D-B60B-465AD1176A9A}" destId="{CA5B38F6-DBCC-490D-9E15-A5AD4B0A6A79}" srcOrd="0" destOrd="0" presId="urn:microsoft.com/office/officeart/2005/8/layout/vProcess5"/>
    <dgm:cxn modelId="{7C0F7707-E655-4FF4-82DF-1B34D6D49662}" type="presOf" srcId="{8662C50B-1EA3-4435-AB0B-C24AC84059C6}" destId="{170C890F-8656-4C6B-BCA8-9D863045C395}" srcOrd="1" destOrd="0" presId="urn:microsoft.com/office/officeart/2005/8/layout/vProcess5"/>
    <dgm:cxn modelId="{68D83E0A-2C03-4B51-8B33-CB227994045B}" type="presOf" srcId="{2F1C8D77-04F3-4B21-8DBF-C4C3DA13840A}" destId="{E081FE72-B514-4403-81BB-50A09A5071C0}" srcOrd="0" destOrd="0" presId="urn:microsoft.com/office/officeart/2005/8/layout/vProcess5"/>
    <dgm:cxn modelId="{CF6F511D-C918-486D-83F0-5F19E73DCF5D}" type="presOf" srcId="{78D97EDB-23E0-431E-AD43-16750EB9A0D1}" destId="{ECBEA62E-9566-4428-ACCC-DBC224889028}" srcOrd="1" destOrd="0" presId="urn:microsoft.com/office/officeart/2005/8/layout/vProcess5"/>
    <dgm:cxn modelId="{71D4D12D-E96A-4828-806D-F236C39E2714}" type="presOf" srcId="{78D97EDB-23E0-431E-AD43-16750EB9A0D1}" destId="{4621AA3B-A7DA-4BBF-9692-04A05A3A691B}" srcOrd="0" destOrd="0" presId="urn:microsoft.com/office/officeart/2005/8/layout/vProcess5"/>
    <dgm:cxn modelId="{D137243F-F6A6-4B1B-AA6A-40C42E2AEFC5}" type="presOf" srcId="{EC88CBBA-4D84-420D-B644-94B111034BDB}" destId="{F728E6DE-43F6-4214-881C-D5236A6C3A43}" srcOrd="0" destOrd="0" presId="urn:microsoft.com/office/officeart/2005/8/layout/vProcess5"/>
    <dgm:cxn modelId="{495D2340-CD96-434A-A7A6-BD54DC69E9A5}" type="presOf" srcId="{937010D9-5A00-4FCC-8CAE-79B9449B3711}" destId="{F42EFE8E-AADA-43E1-B72C-2A594AB57770}" srcOrd="0" destOrd="0" presId="urn:microsoft.com/office/officeart/2005/8/layout/vProcess5"/>
    <dgm:cxn modelId="{E521D247-176D-4B3E-A517-F2B28EC4C691}" type="presOf" srcId="{91321E6F-E18C-46F2-A1CF-9938E766ACEF}" destId="{581F9764-F544-48F3-AC8A-1CA9976C5F5D}" srcOrd="0" destOrd="0" presId="urn:microsoft.com/office/officeart/2005/8/layout/vProcess5"/>
    <dgm:cxn modelId="{58A73A6F-30EC-4ACC-914A-C3C6D6E3CB70}" srcId="{EC88CBBA-4D84-420D-B644-94B111034BDB}" destId="{78D97EDB-23E0-431E-AD43-16750EB9A0D1}" srcOrd="3" destOrd="0" parTransId="{94F32961-ECE6-472E-A0DA-3CCCDDAE176C}" sibTransId="{E78C078D-BA9E-422D-B40C-05BFE2554A9C}"/>
    <dgm:cxn modelId="{CA1DC974-67B5-4165-AA50-128D9DE716CA}" srcId="{EC88CBBA-4D84-420D-B644-94B111034BDB}" destId="{8662C50B-1EA3-4435-AB0B-C24AC84059C6}" srcOrd="2" destOrd="0" parTransId="{5475FE7D-0338-4206-A424-9E6F802EF3ED}" sibTransId="{937010D9-5A00-4FCC-8CAE-79B9449B3711}"/>
    <dgm:cxn modelId="{AA525476-74A6-481F-A83B-4656E897B83D}" srcId="{EC88CBBA-4D84-420D-B644-94B111034BDB}" destId="{2F1C8D77-04F3-4B21-8DBF-C4C3DA13840A}" srcOrd="0" destOrd="0" parTransId="{1E8E1D92-D190-45F0-B554-C920E0B59371}" sibTransId="{F7CC14B1-CBFA-4C8D-B60B-465AD1176A9A}"/>
    <dgm:cxn modelId="{7B0AE476-6501-4768-8118-78DF71AF9E60}" type="presOf" srcId="{B0B56295-DF4F-4874-B8E7-D6037872D52E}" destId="{8C3BC255-E186-4334-86F9-10E4DFAB9C9C}" srcOrd="0" destOrd="0" presId="urn:microsoft.com/office/officeart/2005/8/layout/vProcess5"/>
    <dgm:cxn modelId="{71960F7E-5404-4D53-AB4A-08366CCE73D9}" type="presOf" srcId="{0861F397-AD32-4F7B-966C-BF63D26726A4}" destId="{92EF8790-B90F-42CC-84D2-7A6D336C79EF}" srcOrd="1" destOrd="0" presId="urn:microsoft.com/office/officeart/2005/8/layout/vProcess5"/>
    <dgm:cxn modelId="{5C41B97E-1808-4A4A-8823-4214D34BDAA4}" type="presOf" srcId="{0861F397-AD32-4F7B-966C-BF63D26726A4}" destId="{A26AC986-1BBB-4366-BB6B-11C82D58BCE5}" srcOrd="0" destOrd="0" presId="urn:microsoft.com/office/officeart/2005/8/layout/vProcess5"/>
    <dgm:cxn modelId="{A3720FBC-02C7-40D8-8990-3023B47D4ADA}" srcId="{EC88CBBA-4D84-420D-B644-94B111034BDB}" destId="{91321E6F-E18C-46F2-A1CF-9938E766ACEF}" srcOrd="1" destOrd="0" parTransId="{25995AC5-BCF7-4ACE-B33A-2267C97614F9}" sibTransId="{B0B56295-DF4F-4874-B8E7-D6037872D52E}"/>
    <dgm:cxn modelId="{D030CABC-BD3F-40AC-B9FA-4017D27A6144}" type="presOf" srcId="{2F1C8D77-04F3-4B21-8DBF-C4C3DA13840A}" destId="{B26900B6-5CAD-47FC-8B10-BAC9016D15B6}" srcOrd="1" destOrd="0" presId="urn:microsoft.com/office/officeart/2005/8/layout/vProcess5"/>
    <dgm:cxn modelId="{84D191C1-CC33-4BFA-8FE2-02EF671385FB}" srcId="{EC88CBBA-4D84-420D-B644-94B111034BDB}" destId="{0861F397-AD32-4F7B-966C-BF63D26726A4}" srcOrd="4" destOrd="0" parTransId="{6B37BB90-6E5F-41FB-B941-16F78F1BFB31}" sibTransId="{5FF6C425-06F1-4477-B6FA-DF9FB9DBD8A5}"/>
    <dgm:cxn modelId="{039692CB-89D0-4C60-9E0F-DADB62CD58B8}" type="presOf" srcId="{8662C50B-1EA3-4435-AB0B-C24AC84059C6}" destId="{BE0A5B10-ECE7-43D1-BF05-69FCAF0F7124}" srcOrd="0" destOrd="0" presId="urn:microsoft.com/office/officeart/2005/8/layout/vProcess5"/>
    <dgm:cxn modelId="{2ADDC5ED-E970-430D-8781-1DFF246A53A9}" type="presOf" srcId="{91321E6F-E18C-46F2-A1CF-9938E766ACEF}" destId="{FC4BA819-81C7-43EE-8A22-5FAC3D4E668B}" srcOrd="1" destOrd="0" presId="urn:microsoft.com/office/officeart/2005/8/layout/vProcess5"/>
    <dgm:cxn modelId="{D22685F2-97F5-4288-86C6-49F6544846A8}" type="presOf" srcId="{E78C078D-BA9E-422D-B40C-05BFE2554A9C}" destId="{B18A79A8-8266-4C6D-A6F9-98691BDFDAE6}" srcOrd="0" destOrd="0" presId="urn:microsoft.com/office/officeart/2005/8/layout/vProcess5"/>
    <dgm:cxn modelId="{0AF28674-1C41-4B6B-AAA4-070CA80AE97E}" type="presParOf" srcId="{F728E6DE-43F6-4214-881C-D5236A6C3A43}" destId="{DD7AAB31-024F-4753-A980-4160B38D30E9}" srcOrd="0" destOrd="0" presId="urn:microsoft.com/office/officeart/2005/8/layout/vProcess5"/>
    <dgm:cxn modelId="{DE365DE3-A889-4A8E-A9D7-EF8D6FB76572}" type="presParOf" srcId="{F728E6DE-43F6-4214-881C-D5236A6C3A43}" destId="{E081FE72-B514-4403-81BB-50A09A5071C0}" srcOrd="1" destOrd="0" presId="urn:microsoft.com/office/officeart/2005/8/layout/vProcess5"/>
    <dgm:cxn modelId="{519B3E3A-ACAF-49B8-9439-D71FC6657464}" type="presParOf" srcId="{F728E6DE-43F6-4214-881C-D5236A6C3A43}" destId="{581F9764-F544-48F3-AC8A-1CA9976C5F5D}" srcOrd="2" destOrd="0" presId="urn:microsoft.com/office/officeart/2005/8/layout/vProcess5"/>
    <dgm:cxn modelId="{4896D26F-8871-4BD9-8C63-0335DA7B02E5}" type="presParOf" srcId="{F728E6DE-43F6-4214-881C-D5236A6C3A43}" destId="{BE0A5B10-ECE7-43D1-BF05-69FCAF0F7124}" srcOrd="3" destOrd="0" presId="urn:microsoft.com/office/officeart/2005/8/layout/vProcess5"/>
    <dgm:cxn modelId="{5EC42236-8426-4979-A79E-C8CFBAEEF712}" type="presParOf" srcId="{F728E6DE-43F6-4214-881C-D5236A6C3A43}" destId="{4621AA3B-A7DA-4BBF-9692-04A05A3A691B}" srcOrd="4" destOrd="0" presId="urn:microsoft.com/office/officeart/2005/8/layout/vProcess5"/>
    <dgm:cxn modelId="{7CBE92DB-7294-434B-8451-4999BA64137F}" type="presParOf" srcId="{F728E6DE-43F6-4214-881C-D5236A6C3A43}" destId="{A26AC986-1BBB-4366-BB6B-11C82D58BCE5}" srcOrd="5" destOrd="0" presId="urn:microsoft.com/office/officeart/2005/8/layout/vProcess5"/>
    <dgm:cxn modelId="{57EBBB15-289F-423A-889C-0B3E7933AE6D}" type="presParOf" srcId="{F728E6DE-43F6-4214-881C-D5236A6C3A43}" destId="{CA5B38F6-DBCC-490D-9E15-A5AD4B0A6A79}" srcOrd="6" destOrd="0" presId="urn:microsoft.com/office/officeart/2005/8/layout/vProcess5"/>
    <dgm:cxn modelId="{8D28C478-843A-4860-A73B-87D6659DCAA6}" type="presParOf" srcId="{F728E6DE-43F6-4214-881C-D5236A6C3A43}" destId="{8C3BC255-E186-4334-86F9-10E4DFAB9C9C}" srcOrd="7" destOrd="0" presId="urn:microsoft.com/office/officeart/2005/8/layout/vProcess5"/>
    <dgm:cxn modelId="{BCDE5721-58BA-4631-AA4E-E41E2E12E97B}" type="presParOf" srcId="{F728E6DE-43F6-4214-881C-D5236A6C3A43}" destId="{F42EFE8E-AADA-43E1-B72C-2A594AB57770}" srcOrd="8" destOrd="0" presId="urn:microsoft.com/office/officeart/2005/8/layout/vProcess5"/>
    <dgm:cxn modelId="{3A8BE5FA-2F7D-48FB-A66D-5B5F882D1262}" type="presParOf" srcId="{F728E6DE-43F6-4214-881C-D5236A6C3A43}" destId="{B18A79A8-8266-4C6D-A6F9-98691BDFDAE6}" srcOrd="9" destOrd="0" presId="urn:microsoft.com/office/officeart/2005/8/layout/vProcess5"/>
    <dgm:cxn modelId="{25297406-E4A0-4BC3-A052-5EE54916B9A3}" type="presParOf" srcId="{F728E6DE-43F6-4214-881C-D5236A6C3A43}" destId="{B26900B6-5CAD-47FC-8B10-BAC9016D15B6}" srcOrd="10" destOrd="0" presId="urn:microsoft.com/office/officeart/2005/8/layout/vProcess5"/>
    <dgm:cxn modelId="{EB9FDF46-6DCD-4D59-A083-E96FB5A54E25}" type="presParOf" srcId="{F728E6DE-43F6-4214-881C-D5236A6C3A43}" destId="{FC4BA819-81C7-43EE-8A22-5FAC3D4E668B}" srcOrd="11" destOrd="0" presId="urn:microsoft.com/office/officeart/2005/8/layout/vProcess5"/>
    <dgm:cxn modelId="{311EC2C8-F3AB-4841-8A9C-DC6CF0CEE862}" type="presParOf" srcId="{F728E6DE-43F6-4214-881C-D5236A6C3A43}" destId="{170C890F-8656-4C6B-BCA8-9D863045C395}" srcOrd="12" destOrd="0" presId="urn:microsoft.com/office/officeart/2005/8/layout/vProcess5"/>
    <dgm:cxn modelId="{5261B9DF-7BE8-4532-82FE-637F0F330698}" type="presParOf" srcId="{F728E6DE-43F6-4214-881C-D5236A6C3A43}" destId="{ECBEA62E-9566-4428-ACCC-DBC224889028}" srcOrd="13" destOrd="0" presId="urn:microsoft.com/office/officeart/2005/8/layout/vProcess5"/>
    <dgm:cxn modelId="{E99A35DD-3DB6-4BA1-AE39-71FCB9998F16}" type="presParOf" srcId="{F728E6DE-43F6-4214-881C-D5236A6C3A43}" destId="{92EF8790-B90F-42CC-84D2-7A6D336C79E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1FE72-B514-4403-81BB-50A09A5071C0}">
      <dsp:nvSpPr>
        <dsp:cNvPr id="0" name=""/>
        <dsp:cNvSpPr/>
      </dsp:nvSpPr>
      <dsp:spPr>
        <a:xfrm>
          <a:off x="0" y="0"/>
          <a:ext cx="4149801" cy="736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Конкурс – игра.</a:t>
          </a:r>
          <a:br>
            <a:rPr lang="ru-RU" sz="1900" kern="1200"/>
          </a:br>
          <a:endParaRPr lang="en-US" sz="1900" kern="1200"/>
        </a:p>
      </dsp:txBody>
      <dsp:txXfrm>
        <a:off x="21581" y="21581"/>
        <a:ext cx="3268510" cy="693655"/>
      </dsp:txXfrm>
    </dsp:sp>
    <dsp:sp modelId="{581F9764-F544-48F3-AC8A-1CA9976C5F5D}">
      <dsp:nvSpPr>
        <dsp:cNvPr id="0" name=""/>
        <dsp:cNvSpPr/>
      </dsp:nvSpPr>
      <dsp:spPr>
        <a:xfrm>
          <a:off x="309887" y="839152"/>
          <a:ext cx="4149801" cy="736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Конкурс субъективен.</a:t>
          </a:r>
          <a:br>
            <a:rPr lang="ru-RU" sz="1900" kern="1200"/>
          </a:br>
          <a:endParaRPr lang="en-US" sz="1900" kern="1200"/>
        </a:p>
      </dsp:txBody>
      <dsp:txXfrm>
        <a:off x="331468" y="860733"/>
        <a:ext cx="3317820" cy="693655"/>
      </dsp:txXfrm>
    </dsp:sp>
    <dsp:sp modelId="{BE0A5B10-ECE7-43D1-BF05-69FCAF0F7124}">
      <dsp:nvSpPr>
        <dsp:cNvPr id="0" name=""/>
        <dsp:cNvSpPr/>
      </dsp:nvSpPr>
      <dsp:spPr>
        <a:xfrm>
          <a:off x="619775" y="1678305"/>
          <a:ext cx="4149801" cy="736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Победитель конкурса учителей - не лучший учитель.</a:t>
          </a:r>
          <a:endParaRPr lang="en-US" sz="1900" kern="1200"/>
        </a:p>
      </dsp:txBody>
      <dsp:txXfrm>
        <a:off x="641356" y="1699886"/>
        <a:ext cx="3317820" cy="693655"/>
      </dsp:txXfrm>
    </dsp:sp>
    <dsp:sp modelId="{4621AA3B-A7DA-4BBF-9692-04A05A3A691B}">
      <dsp:nvSpPr>
        <dsp:cNvPr id="0" name=""/>
        <dsp:cNvSpPr/>
      </dsp:nvSpPr>
      <dsp:spPr>
        <a:xfrm>
          <a:off x="929663" y="2517458"/>
          <a:ext cx="4149801" cy="736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Успех = успеть.</a:t>
          </a:r>
          <a:endParaRPr lang="en-US" sz="1900" kern="1200"/>
        </a:p>
      </dsp:txBody>
      <dsp:txXfrm>
        <a:off x="951244" y="2539039"/>
        <a:ext cx="3317820" cy="693655"/>
      </dsp:txXfrm>
    </dsp:sp>
    <dsp:sp modelId="{A26AC986-1BBB-4366-BB6B-11C82D58BCE5}">
      <dsp:nvSpPr>
        <dsp:cNvPr id="0" name=""/>
        <dsp:cNvSpPr/>
      </dsp:nvSpPr>
      <dsp:spPr>
        <a:xfrm>
          <a:off x="1239551" y="3356610"/>
          <a:ext cx="4149801" cy="736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Конкурсное счастье – это преодоление себя.</a:t>
          </a:r>
          <a:endParaRPr lang="en-US" sz="1900" kern="1200"/>
        </a:p>
      </dsp:txBody>
      <dsp:txXfrm>
        <a:off x="1261132" y="3378191"/>
        <a:ext cx="3317820" cy="693655"/>
      </dsp:txXfrm>
    </dsp:sp>
    <dsp:sp modelId="{CA5B38F6-DBCC-490D-9E15-A5AD4B0A6A79}">
      <dsp:nvSpPr>
        <dsp:cNvPr id="0" name=""/>
        <dsp:cNvSpPr/>
      </dsp:nvSpPr>
      <dsp:spPr>
        <a:xfrm>
          <a:off x="3670870" y="538285"/>
          <a:ext cx="478931" cy="4789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778629" y="538285"/>
        <a:ext cx="263413" cy="360396"/>
      </dsp:txXfrm>
    </dsp:sp>
    <dsp:sp modelId="{8C3BC255-E186-4334-86F9-10E4DFAB9C9C}">
      <dsp:nvSpPr>
        <dsp:cNvPr id="0" name=""/>
        <dsp:cNvSpPr/>
      </dsp:nvSpPr>
      <dsp:spPr>
        <a:xfrm>
          <a:off x="3980758" y="1377438"/>
          <a:ext cx="478931" cy="4789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088517" y="1377438"/>
        <a:ext cx="263413" cy="360396"/>
      </dsp:txXfrm>
    </dsp:sp>
    <dsp:sp modelId="{F42EFE8E-AADA-43E1-B72C-2A594AB57770}">
      <dsp:nvSpPr>
        <dsp:cNvPr id="0" name=""/>
        <dsp:cNvSpPr/>
      </dsp:nvSpPr>
      <dsp:spPr>
        <a:xfrm>
          <a:off x="4290646" y="2204310"/>
          <a:ext cx="478931" cy="4789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398405" y="2204310"/>
        <a:ext cx="263413" cy="360396"/>
      </dsp:txXfrm>
    </dsp:sp>
    <dsp:sp modelId="{B18A79A8-8266-4C6D-A6F9-98691BDFDAE6}">
      <dsp:nvSpPr>
        <dsp:cNvPr id="0" name=""/>
        <dsp:cNvSpPr/>
      </dsp:nvSpPr>
      <dsp:spPr>
        <a:xfrm>
          <a:off x="4600534" y="3051650"/>
          <a:ext cx="478931" cy="4789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708293" y="3051650"/>
        <a:ext cx="263413" cy="360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BDF54-2C78-4DCA-8B3C-4A195B8DD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3666E8-FDFD-4E34-B69D-6684EDB45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A1E19-5AE7-49ED-A063-104EE81D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2796D-E2B7-40E2-82C7-CF216F8A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506145-A5F1-42A0-8F56-6952948F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DA1E9-41AC-478C-86AD-68D03745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A9C25C-E2C8-4B1B-ACC9-9CB0C658A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1CAEE-6251-4B71-B1B6-35BC987FA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0B043-8FA5-40F8-AF3B-010B7E0B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7EA05-5005-4690-85BA-C8704A69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9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A5BCCF-A6F8-48A3-89B8-7D2D73581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729B8D-E7D6-486A-B976-AF45EF6D2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D3770-B7C9-405A-A2C1-BC47ED4C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2A451-E12A-4104-A274-268BD564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7F917-2A28-4D10-83A0-74B3C639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1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3F2EC-3DA7-4CD9-B1E8-CB37926B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A2835-D139-4987-BFD7-73BE4067B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5BCAB9-84DB-4600-A978-15B54ECE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92DFB-2147-4733-AD0D-46545ED7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96B40-C6EA-4407-92ED-2530E86A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4873A-56C3-4013-A960-B6449E9B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11B53-CD09-4DC0-98DF-5A7AF69F2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A79D07-97A3-41D9-A578-BBD48210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EE338-081A-4B1A-B1B8-B8F8E20A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58E9E-1F32-4F11-8B4F-1C9D4B2D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9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EFC49-E80C-4A2A-852A-F116A8A0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936A5A-D2DD-440E-AA80-40CA0E179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2BF16-9100-45FD-89DD-6CD4E6455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233D2-1243-4229-8053-FD1A5F75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E1DC78-B1A4-42F1-A58C-4056F9317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39A3E0-63D4-41F3-B69F-584B4AF4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8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701D3-3410-4ED3-8A93-E5170384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087D63-48D5-4ABD-B2DC-590069D3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BE52E4-0ED7-4DBA-B7FF-66E17882F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69DCFE-0510-44BE-BBEC-E77D6A879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0B586C-4F9F-4E17-95C7-349DE6527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2F3D56-87C0-498E-95E7-914881BB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FC90FE-AF1A-4EDF-9BAB-5EADE807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B87C70-697A-4E75-ACCE-3C37F28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6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2F863-ACC9-4263-A7CB-28F67A9E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2F33D1-31ED-40C4-94EF-DC5B07CD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45FAD-06B3-403D-8D81-F199D95E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EEB531-F61B-450E-8B72-5986F762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0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538CA7-368C-4C82-BB4A-B257F924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A7FF21-9999-47E1-A133-F8A974A0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1AF63E-5DD8-4CD5-9A1B-54D3F80D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7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3ED36-C9D3-4706-84C3-6D4896BD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975D18-F13B-46C4-BFF1-7B68956B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99AC0A-8506-4AF0-852B-A733715CB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D590-FC05-4E54-B9A7-FEE51900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874A2B-5F0C-4D7A-B077-88569F7B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D0B5AD-94C2-4E21-AFCA-9E4708C0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5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8787D-AE62-4EB4-BB50-94D217A3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43CBBF-1307-454C-AD3D-4E1CED0E9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9BD96C-EBC7-4311-B911-9470253AD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CA5784-1C03-4624-B0F3-D373E2AB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4BD1D8-303F-4336-B64C-B61EA038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42FDFD-62A5-4ECF-9B0A-E3E7BE8F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1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26C3A-0FE2-4B0F-8F22-0778C468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C78559-B607-4ACB-85E9-36053DEB3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F7A94-2ED9-4AC4-BE55-D69A6BE5A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CB33-1C38-4D56-8923-80729CE6182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928E3-6FF9-4239-AE51-15F5E9641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63E8E-F703-41F4-B80B-DFE810A5E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4BB7-465D-452E-BC93-78CB9DE71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3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2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B5D3622-B31C-440A-84E7-382D091DF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42938"/>
            <a:ext cx="2435225" cy="20351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D14F54-41CF-4800-81EA-5AFE9BCC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229" y="2845370"/>
            <a:ext cx="2435225" cy="1973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C01F4B-B4C3-4370-9903-F2E7A16F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863" y="642938"/>
            <a:ext cx="2501900" cy="18049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994A6D-F247-4A19-B09B-0739781C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26" y="2767014"/>
            <a:ext cx="2501900" cy="2203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FFA449-260A-4D9D-A0B9-F0AFFE219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257" y="2583070"/>
            <a:ext cx="2801748" cy="20760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B95597-FE8D-4877-992A-B2397B16E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201" y="642937"/>
            <a:ext cx="3211513" cy="16287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CEDDE9-EA38-4BDE-85B4-B37D02FFE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325" y="642938"/>
            <a:ext cx="2149475" cy="4079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AE715-548E-4CE9-A928-EE82B73C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ru-RU" sz="3400"/>
              <a:t>Конкурсы педагогического профессионального мастерства </a:t>
            </a:r>
          </a:p>
        </p:txBody>
      </p:sp>
    </p:spTree>
    <p:extLst>
      <p:ext uri="{BB962C8B-B14F-4D97-AF65-F5344CB8AC3E}">
        <p14:creationId xmlns:p14="http://schemas.microsoft.com/office/powerpoint/2010/main" val="3807600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CE9A5-D909-4AA9-918C-CA605089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1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CE281-D9CA-455E-825B-16C8B727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6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55007C-04FC-4D3E-ADA7-373A293C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0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F1D29-C8F7-436D-9448-4CE085378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9" r="38443"/>
          <a:stretch/>
        </p:blipFill>
        <p:spPr>
          <a:xfrm>
            <a:off x="1656271" y="370936"/>
            <a:ext cx="7504981" cy="64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08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0C7EF-C8B7-4CEE-927C-F8E58C850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1"/>
          <a:stretch/>
        </p:blipFill>
        <p:spPr>
          <a:xfrm>
            <a:off x="0" y="325120"/>
            <a:ext cx="1219200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593B24-42EB-4040-A0DE-C1BD930A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5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91092-6EEB-4596-94C9-D6ADB8A487F6}"/>
              </a:ext>
            </a:extLst>
          </p:cNvPr>
          <p:cNvSpPr txBox="1"/>
          <p:nvPr/>
        </p:nvSpPr>
        <p:spPr>
          <a:xfrm>
            <a:off x="1114964" y="1753720"/>
            <a:ext cx="60945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Надо быть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«конкурсным педагогом»!</a:t>
            </a:r>
          </a:p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497EF-45F4-49BE-8479-FC14AC4EE082}"/>
              </a:ext>
            </a:extLst>
          </p:cNvPr>
          <p:cNvSpPr txBox="1"/>
          <p:nvPr/>
        </p:nvSpPr>
        <p:spPr>
          <a:xfrm>
            <a:off x="1151626" y="2978644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Жюри тянет своих!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728A0-798E-48A0-A1D1-77501A2B2202}"/>
              </a:ext>
            </a:extLst>
          </p:cNvPr>
          <p:cNvSpPr txBox="1"/>
          <p:nvPr/>
        </p:nvSpPr>
        <p:spPr>
          <a:xfrm>
            <a:off x="1114964" y="3996285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Главное, чтобы язык был подвешен!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4E996-EB77-43FC-B2E4-A9DF9ECA2860}"/>
              </a:ext>
            </a:extLst>
          </p:cNvPr>
          <p:cNvSpPr txBox="1"/>
          <p:nvPr/>
        </p:nvSpPr>
        <p:spPr>
          <a:xfrm>
            <a:off x="1151626" y="5104668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Там побеждают артисты!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A1978-F18A-4225-82FE-E02AFD65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628" y="1753332"/>
            <a:ext cx="5528676" cy="36696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C2A46-DE87-4A63-BF35-34E55511A2DD}"/>
              </a:ext>
            </a:extLst>
          </p:cNvPr>
          <p:cNvSpPr txBox="1"/>
          <p:nvPr/>
        </p:nvSpPr>
        <p:spPr>
          <a:xfrm>
            <a:off x="3728720" y="508000"/>
            <a:ext cx="653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МИФЫ и……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3A360-9F59-48CD-B7F9-F3C29C96183D}"/>
              </a:ext>
            </a:extLst>
          </p:cNvPr>
          <p:cNvSpPr txBox="1"/>
          <p:nvPr/>
        </p:nvSpPr>
        <p:spPr>
          <a:xfrm>
            <a:off x="1268083" y="5952226"/>
            <a:ext cx="288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Там всё куплено!</a:t>
            </a:r>
          </a:p>
        </p:txBody>
      </p:sp>
    </p:spTree>
    <p:extLst>
      <p:ext uri="{BB962C8B-B14F-4D97-AF65-F5344CB8AC3E}">
        <p14:creationId xmlns:p14="http://schemas.microsoft.com/office/powerpoint/2010/main" val="1058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59938-8CE0-4E26-9A3E-239297717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5556" r="7807" b="16444"/>
          <a:stretch/>
        </p:blipFill>
        <p:spPr>
          <a:xfrm>
            <a:off x="705128" y="484632"/>
            <a:ext cx="6495776" cy="58887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8F826C-CC9B-4AF0-AF78-3A07801B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1342644"/>
            <a:ext cx="4172712" cy="41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3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27833-5451-4AF7-9D16-025543D9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3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53AB81-43F5-4052-9864-02C65F0672CD}"/>
              </a:ext>
            </a:extLst>
          </p:cNvPr>
          <p:cNvSpPr txBox="1"/>
          <p:nvPr/>
        </p:nvSpPr>
        <p:spPr>
          <a:xfrm>
            <a:off x="7781026" y="3203694"/>
            <a:ext cx="26138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ЧТО ТАКОЕ КОНКУРС?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028E1-E9E5-4AC6-A05A-F4D293F17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094" b="83964"/>
          <a:stretch/>
        </p:blipFill>
        <p:spPr>
          <a:xfrm>
            <a:off x="5370422" y="364036"/>
            <a:ext cx="6694098" cy="1099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261F54-0DBF-45D5-AC15-9D2563D91C42}"/>
              </a:ext>
            </a:extLst>
          </p:cNvPr>
          <p:cNvSpPr txBox="1"/>
          <p:nvPr/>
        </p:nvSpPr>
        <p:spPr>
          <a:xfrm>
            <a:off x="534838" y="5467203"/>
            <a:ext cx="477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Интерес к конкурсанту, </a:t>
            </a:r>
            <a:br>
              <a:rPr lang="ru-RU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как учителю, начинается с интереса к конкурсанту, как человеку.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21F1D0-5B88-47BA-9F30-DF0A02D97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9" t="41434"/>
          <a:stretch/>
        </p:blipFill>
        <p:spPr>
          <a:xfrm>
            <a:off x="6096000" y="2208362"/>
            <a:ext cx="5714281" cy="3863252"/>
          </a:xfrm>
          <a:prstGeom prst="rect">
            <a:avLst/>
          </a:prstGeom>
        </p:spPr>
      </p:pic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id="{882C0E7F-3D22-4DC2-B932-0354384D8C6D}"/>
              </a:ext>
            </a:extLst>
          </p:cNvPr>
          <p:cNvGraphicFramePr/>
          <p:nvPr/>
        </p:nvGraphicFramePr>
        <p:xfrm>
          <a:off x="381719" y="1099738"/>
          <a:ext cx="5389353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29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E3C5C1-5675-4E5B-8198-B8A0D575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6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B54EE8-C255-40E7-916D-035F30819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2"/>
          <a:stretch/>
        </p:blipFill>
        <p:spPr>
          <a:xfrm>
            <a:off x="0" y="0"/>
            <a:ext cx="12192000" cy="65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2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49B1-36EF-4F59-BC25-3D368CF09070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Ситуация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усложняется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тем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что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мы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окружены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похожими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нас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людьми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которые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делали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или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делают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похожие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вещи</a:t>
            </a:r>
            <a:r>
              <a:rPr lang="en-US" sz="29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..»</a:t>
            </a:r>
          </a:p>
        </p:txBody>
      </p:sp>
      <p:pic>
        <p:nvPicPr>
          <p:cNvPr id="5" name="Рисунок 4" descr="Изображение выглядит как коллекция картинок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CD930519-B4D8-4860-9CB9-EB945815C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695FC2BE-D99C-4872-A11F-702A352C2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61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7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1821A1-8EE4-40DE-AF77-2B26C1EBB684}"/>
              </a:ext>
            </a:extLst>
          </p:cNvPr>
          <p:cNvSpPr txBox="1"/>
          <p:nvPr/>
        </p:nvSpPr>
        <p:spPr>
          <a:xfrm>
            <a:off x="7403429" y="1401540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изобретайте велосипед!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0CA46C7-CC8A-412E-9F0A-4899B2F25EFE}"/>
              </a:ext>
            </a:extLst>
          </p:cNvPr>
          <p:cNvGrpSpPr/>
          <p:nvPr/>
        </p:nvGrpSpPr>
        <p:grpSpPr>
          <a:xfrm>
            <a:off x="718149" y="3976583"/>
            <a:ext cx="11207427" cy="2745846"/>
            <a:chOff x="718149" y="3976583"/>
            <a:chExt cx="11207427" cy="274584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ADAAD9F-915B-421F-A457-334A3AF4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5919" y="3976583"/>
              <a:ext cx="3059657" cy="27458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2E8BFE-63C8-446B-A05F-8DB30E099109}"/>
                </a:ext>
              </a:extLst>
            </p:cNvPr>
            <p:cNvSpPr txBox="1"/>
            <p:nvPr/>
          </p:nvSpPr>
          <p:spPr>
            <a:xfrm>
              <a:off x="718149" y="3976583"/>
              <a:ext cx="609456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chemeClr val="accent1">
                      <a:lumMod val="50000"/>
                    </a:schemeClr>
                  </a:solidFill>
                </a:rPr>
                <a:t>Раскрасьте или придумайте свою модификацию!</a:t>
              </a:r>
            </a:p>
            <a:p>
              <a:r>
                <a:rPr lang="ru-RU" sz="2800" dirty="0">
                  <a:solidFill>
                    <a:schemeClr val="accent1">
                      <a:lumMod val="50000"/>
                    </a:schemeClr>
                  </a:solidFill>
                </a:rPr>
                <a:t>Главное, чтобы он ехал! </a:t>
              </a:r>
              <a:r>
                <a:rPr lang="ru-RU" sz="2800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</a:t>
              </a:r>
              <a:endParaRPr lang="ru-RU" dirty="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7A743-0F89-410D-AB46-D1AE3419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67" y="449942"/>
            <a:ext cx="3295015" cy="2745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64C85-E315-45A1-909D-34CB11C25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0" t="17334" r="13704" b="5672"/>
          <a:stretch/>
        </p:blipFill>
        <p:spPr>
          <a:xfrm>
            <a:off x="6149748" y="3488831"/>
            <a:ext cx="2773680" cy="28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C6B42-7B13-4560-AC37-A4418780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 делайте «отчет о проделанной работе»</a:t>
            </a:r>
            <a:b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C4622A-A9D1-46F6-9AC8-87A892648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68198"/>
            <a:ext cx="6780700" cy="41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7AB511-8342-4A33-A62F-1EBE6D9E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0" b="1862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846770-A247-4BBF-9B1C-94EE3D6B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Всё и обо всём!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2C6CBE2-5B83-4FF4-8D23-378ED9470820}"/>
              </a:ext>
            </a:extLst>
          </p:cNvPr>
          <p:cNvCxnSpPr/>
          <p:nvPr/>
        </p:nvCxnSpPr>
        <p:spPr>
          <a:xfrm>
            <a:off x="5453349" y="5442333"/>
            <a:ext cx="4847422" cy="9915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3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EF3B2-B66B-4DE0-9B2F-6942C4163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1"/>
          <a:stretch/>
        </p:blipFill>
        <p:spPr>
          <a:xfrm>
            <a:off x="0" y="0"/>
            <a:ext cx="1219200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13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5CB3F-8144-41F5-B82E-BC2B13B0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86"/>
          <a:stretch/>
        </p:blipFill>
        <p:spPr>
          <a:xfrm>
            <a:off x="0" y="0"/>
            <a:ext cx="12192000" cy="65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0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id="{47F2E803-78E0-441A-AC8E-FA8886751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6" r="698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A3590-A9D7-4340-AD92-1FE4CCEEB7C4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Искренность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Увлечённость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Доступность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Индивидуальность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Оригинальность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Эмоциональность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34400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EC4488-4919-41C9-8892-42B4A05F27F3}"/>
              </a:ext>
            </a:extLst>
          </p:cNvPr>
          <p:cNvSpPr txBox="1"/>
          <p:nvPr/>
        </p:nvSpPr>
        <p:spPr>
          <a:xfrm>
            <a:off x="819508" y="1443841"/>
            <a:ext cx="98599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Выступайте только тогда, когда есть что сказать.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Не начинайте речь сразу, лишь спустя 15—20 секунд , посмотрите на аудиторию, улыбнитесь и скажите: «Здравствуйте».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Общайтесь с аудиторией! Не останавливайте взгляд на отдельных лицах. Долгий пристальный взгляд вызывает неприятное чувство.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Даже читая речь , читайте так, будто говорите с собеседником.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Говорите выразительно.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Используйте весь словарный состав, исключив канцеляризмы, вульгаризмы, плеоназмы….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Возбуждайте внимание слушателей.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Держите паузу.</a:t>
            </a:r>
          </a:p>
        </p:txBody>
      </p:sp>
    </p:spTree>
    <p:extLst>
      <p:ext uri="{BB962C8B-B14F-4D97-AF65-F5344CB8AC3E}">
        <p14:creationId xmlns:p14="http://schemas.microsoft.com/office/powerpoint/2010/main" val="3213959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AACC65-0F13-4FE2-966D-71B30BE1473A}"/>
              </a:ext>
            </a:extLst>
          </p:cNvPr>
          <p:cNvSpPr txBox="1"/>
          <p:nvPr/>
        </p:nvSpPr>
        <p:spPr>
          <a:xfrm>
            <a:off x="224287" y="1720840"/>
            <a:ext cx="108865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Соединяйте слово с жестом. Жесты должны быть строго дозированы, точны, мимика доброжелательна.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Меняйте темп речи и тон голоса, это выделяет отдельные слова, повышает уровень восприимчивости.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Избегайте менторского тона.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Имейте в запасе шутки, анекдоты.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Старайтесь, чтобы начало выступления было необычным, а ее конец — запоминающимся. При необходимости резюмируйте.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</a:rPr>
              <a:t>Создавайте индивидуальный стиль. Делайте свою речь непохожей на другие выступления.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Помните о времени!</a:t>
            </a:r>
          </a:p>
        </p:txBody>
      </p:sp>
    </p:spTree>
    <p:extLst>
      <p:ext uri="{BB962C8B-B14F-4D97-AF65-F5344CB8AC3E}">
        <p14:creationId xmlns:p14="http://schemas.microsoft.com/office/powerpoint/2010/main" val="87850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7CCB97-73EF-4EE8-8E01-1793AFC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42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по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C182602-6F7D-40F4-9B94-4EA0F973D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717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2689BC-B994-4418-B4FC-7740376DC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07" r="-2" b="10913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2" name="Рисунок 1" descr="Изображение выглядит как человек, пол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2960456-449C-48FE-9F1C-05B9B57E8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6" r="2" b="5790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E96605E-F26E-4363-B0D7-A2165CED37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13" r="3" b="3654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3D6360F-9438-4B6D-A7EF-535B7382FD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" b="8402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DDE4C37-6702-4627-8E81-5EFCF53C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27" r="2" b="2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77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F7645E-0B5B-4F54-9A0D-CF3A1C9CF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19" b="3851"/>
          <a:stretch/>
        </p:blipFill>
        <p:spPr>
          <a:xfrm>
            <a:off x="264160" y="0"/>
            <a:ext cx="11927840" cy="65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7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7A700-D4C0-4482-B319-3D833B42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2A1D6-BD13-4393-918F-7514CBA6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5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4E2CC-A2C3-42E9-8E86-862E91142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95538-EB94-4B22-A218-D9F38551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3E18B-3224-422B-A8C2-88FD8C3C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D26CF-47BC-40C0-A592-3728F1315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5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300</Words>
  <Application>Microsoft Office PowerPoint</Application>
  <PresentationFormat>Широкоэкранный</PresentationFormat>
  <Paragraphs>44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Тема Office</vt:lpstr>
      <vt:lpstr>Конкурсы педагогического профессионального мастерства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делайте «отчет о проделанной работе»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Елшина</dc:creator>
  <cp:lastModifiedBy>Елена Елшина</cp:lastModifiedBy>
  <cp:revision>8</cp:revision>
  <dcterms:created xsi:type="dcterms:W3CDTF">2021-11-17T18:13:50Z</dcterms:created>
  <dcterms:modified xsi:type="dcterms:W3CDTF">2021-11-18T10:04:24Z</dcterms:modified>
</cp:coreProperties>
</file>